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81" r:id="rId24"/>
    <p:sldId id="277" r:id="rId25"/>
    <p:sldId id="282" r:id="rId26"/>
    <p:sldId id="278" r:id="rId27"/>
    <p:sldId id="27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24268-56DB-4F84-A63B-FEFF971986D7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6F8DDD6-8E5A-4702-B6EA-E902E2992347}">
      <dgm:prSet phldrT="[文字]"/>
      <dgm:spPr/>
      <dgm:t>
        <a:bodyPr/>
        <a:lstStyle/>
        <a:p>
          <a:pPr algn="ctr"/>
          <a:r>
            <a:rPr lang="en-US" altLang="zh-TW" dirty="0" smtClean="0"/>
            <a:t>JDK</a:t>
          </a:r>
          <a:endParaRPr lang="zh-TW" altLang="en-US" dirty="0"/>
        </a:p>
      </dgm:t>
    </dgm:pt>
    <dgm:pt modelId="{41F2F205-A69D-4B2B-AF17-EB765022E614}" type="parTrans" cxnId="{8D398678-B45C-4030-847B-65F8DFA01DFC}">
      <dgm:prSet/>
      <dgm:spPr/>
      <dgm:t>
        <a:bodyPr/>
        <a:lstStyle/>
        <a:p>
          <a:endParaRPr lang="zh-TW" altLang="en-US"/>
        </a:p>
      </dgm:t>
    </dgm:pt>
    <dgm:pt modelId="{45ECEF06-483B-4F0A-AE4F-919D2D4C92A6}" type="sibTrans" cxnId="{8D398678-B45C-4030-847B-65F8DFA01DFC}">
      <dgm:prSet/>
      <dgm:spPr/>
      <dgm:t>
        <a:bodyPr/>
        <a:lstStyle/>
        <a:p>
          <a:endParaRPr lang="zh-TW" altLang="en-US"/>
        </a:p>
      </dgm:t>
    </dgm:pt>
    <dgm:pt modelId="{15CAADF5-C205-491A-841E-8195A5963ACE}">
      <dgm:prSet phldrT="[文字]"/>
      <dgm:spPr/>
      <dgm:t>
        <a:bodyPr/>
        <a:lstStyle/>
        <a:p>
          <a:pPr algn="ctr"/>
          <a:r>
            <a:rPr lang="en-US" altLang="zh-TW" dirty="0" smtClean="0"/>
            <a:t>Eclipse</a:t>
          </a:r>
          <a:endParaRPr lang="zh-TW" altLang="en-US" dirty="0"/>
        </a:p>
      </dgm:t>
    </dgm:pt>
    <dgm:pt modelId="{34E38469-A2CB-42BD-9A2A-2B498530F274}" type="parTrans" cxnId="{C747900E-A977-42E2-B3B5-6540BA987D82}">
      <dgm:prSet/>
      <dgm:spPr/>
      <dgm:t>
        <a:bodyPr/>
        <a:lstStyle/>
        <a:p>
          <a:endParaRPr lang="zh-TW" altLang="en-US"/>
        </a:p>
      </dgm:t>
    </dgm:pt>
    <dgm:pt modelId="{CCCFCC0A-FA86-4919-B709-F87CF97E29A4}" type="sibTrans" cxnId="{C747900E-A977-42E2-B3B5-6540BA987D82}">
      <dgm:prSet/>
      <dgm:spPr/>
      <dgm:t>
        <a:bodyPr/>
        <a:lstStyle/>
        <a:p>
          <a:endParaRPr lang="zh-TW" altLang="en-US"/>
        </a:p>
      </dgm:t>
    </dgm:pt>
    <dgm:pt modelId="{FEEC225A-CED6-4B50-B7E4-21C6F2B1CC01}">
      <dgm:prSet phldrT="[文字]"/>
      <dgm:spPr/>
      <dgm:t>
        <a:bodyPr/>
        <a:lstStyle/>
        <a:p>
          <a:pPr algn="ctr"/>
          <a:r>
            <a:rPr lang="en-US" altLang="zh-TW" dirty="0" smtClean="0"/>
            <a:t>ADT</a:t>
          </a:r>
          <a:endParaRPr lang="zh-TW" altLang="en-US" dirty="0"/>
        </a:p>
      </dgm:t>
    </dgm:pt>
    <dgm:pt modelId="{3834079D-5D01-4EC0-BECA-0976352E2106}" type="parTrans" cxnId="{AA7574DC-5607-4075-B8A8-E405B4CAD718}">
      <dgm:prSet/>
      <dgm:spPr/>
      <dgm:t>
        <a:bodyPr/>
        <a:lstStyle/>
        <a:p>
          <a:endParaRPr lang="zh-TW" altLang="en-US"/>
        </a:p>
      </dgm:t>
    </dgm:pt>
    <dgm:pt modelId="{5C58BDF3-649F-4595-B1B8-1AEE51075536}" type="sibTrans" cxnId="{AA7574DC-5607-4075-B8A8-E405B4CAD718}">
      <dgm:prSet/>
      <dgm:spPr/>
      <dgm:t>
        <a:bodyPr/>
        <a:lstStyle/>
        <a:p>
          <a:endParaRPr lang="zh-TW" altLang="en-US"/>
        </a:p>
      </dgm:t>
    </dgm:pt>
    <dgm:pt modelId="{AEE810D0-C808-48B1-84D8-BBB7906681F0}">
      <dgm:prSet phldrT="[文字]"/>
      <dgm:spPr/>
      <dgm:t>
        <a:bodyPr/>
        <a:lstStyle/>
        <a:p>
          <a:pPr algn="ctr"/>
          <a:r>
            <a:rPr lang="en-US" altLang="zh-TW" dirty="0" smtClean="0"/>
            <a:t>Android SDK</a:t>
          </a:r>
          <a:endParaRPr lang="zh-TW" altLang="en-US" dirty="0"/>
        </a:p>
      </dgm:t>
    </dgm:pt>
    <dgm:pt modelId="{3D58EFAD-01C6-4292-983E-72EC09D230F4}" type="parTrans" cxnId="{A561EF73-DA21-4DA5-AE2E-6F961B39ECD5}">
      <dgm:prSet/>
      <dgm:spPr/>
      <dgm:t>
        <a:bodyPr/>
        <a:lstStyle/>
        <a:p>
          <a:endParaRPr lang="zh-TW" altLang="en-US"/>
        </a:p>
      </dgm:t>
    </dgm:pt>
    <dgm:pt modelId="{69A8658A-FFBC-4727-AA21-31781D5099C7}" type="sibTrans" cxnId="{A561EF73-DA21-4DA5-AE2E-6F961B39ECD5}">
      <dgm:prSet/>
      <dgm:spPr/>
      <dgm:t>
        <a:bodyPr/>
        <a:lstStyle/>
        <a:p>
          <a:endParaRPr lang="zh-TW" altLang="en-US"/>
        </a:p>
      </dgm:t>
    </dgm:pt>
    <dgm:pt modelId="{35F4A4C1-D6E7-4F32-9FD4-DAF34AF3B63D}" type="pres">
      <dgm:prSet presAssocID="{41F24268-56DB-4F84-A63B-FEFF971986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E1D3CD9-A4FA-4E51-B2C1-441133C2666B}" type="pres">
      <dgm:prSet presAssocID="{41F24268-56DB-4F84-A63B-FEFF971986D7}" presName="dummyMaxCanvas" presStyleCnt="0">
        <dgm:presLayoutVars/>
      </dgm:prSet>
      <dgm:spPr/>
    </dgm:pt>
    <dgm:pt modelId="{A8C7C8DB-57DE-4069-B384-4D960321F10F}" type="pres">
      <dgm:prSet presAssocID="{41F24268-56DB-4F84-A63B-FEFF971986D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073F86-1B69-4575-A46B-748962A33FFE}" type="pres">
      <dgm:prSet presAssocID="{41F24268-56DB-4F84-A63B-FEFF971986D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6B5A2-AC2E-4EBA-A730-0C43943F1D5A}" type="pres">
      <dgm:prSet presAssocID="{41F24268-56DB-4F84-A63B-FEFF971986D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5E0D6D-67DE-41B0-BF48-6B9CC61BA941}" type="pres">
      <dgm:prSet presAssocID="{41F24268-56DB-4F84-A63B-FEFF971986D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D739DD-AE90-437C-B137-3D79B7F7E026}" type="pres">
      <dgm:prSet presAssocID="{41F24268-56DB-4F84-A63B-FEFF971986D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2D4637-D562-4B39-96B4-6BDD4014FDA0}" type="pres">
      <dgm:prSet presAssocID="{41F24268-56DB-4F84-A63B-FEFF971986D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EF550B-5036-48C8-94B6-811976BA9B62}" type="pres">
      <dgm:prSet presAssocID="{41F24268-56DB-4F84-A63B-FEFF971986D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559D52-FA49-467B-B068-A453ACDC0F56}" type="pres">
      <dgm:prSet presAssocID="{41F24268-56DB-4F84-A63B-FEFF971986D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48F9C5-7BF3-4EA8-8CCA-DCBCF1D74656}" type="pres">
      <dgm:prSet presAssocID="{41F24268-56DB-4F84-A63B-FEFF971986D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094096-D269-42CC-A966-B96FDA718376}" type="pres">
      <dgm:prSet presAssocID="{41F24268-56DB-4F84-A63B-FEFF971986D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F5052-8A69-46A4-BC76-E328E6EC20F6}" type="pres">
      <dgm:prSet presAssocID="{41F24268-56DB-4F84-A63B-FEFF971986D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EB975F-6A85-4A4F-876B-2F6319319624}" type="presOf" srcId="{41F24268-56DB-4F84-A63B-FEFF971986D7}" destId="{35F4A4C1-D6E7-4F32-9FD4-DAF34AF3B63D}" srcOrd="0" destOrd="0" presId="urn:microsoft.com/office/officeart/2005/8/layout/vProcess5"/>
    <dgm:cxn modelId="{F88A30BA-D257-4C16-A7FF-6237F79B841E}" type="presOf" srcId="{AEE810D0-C808-48B1-84D8-BBB7906681F0}" destId="{3BCF5052-8A69-46A4-BC76-E328E6EC20F6}" srcOrd="1" destOrd="0" presId="urn:microsoft.com/office/officeart/2005/8/layout/vProcess5"/>
    <dgm:cxn modelId="{C747900E-A977-42E2-B3B5-6540BA987D82}" srcId="{41F24268-56DB-4F84-A63B-FEFF971986D7}" destId="{15CAADF5-C205-491A-841E-8195A5963ACE}" srcOrd="1" destOrd="0" parTransId="{34E38469-A2CB-42BD-9A2A-2B498530F274}" sibTransId="{CCCFCC0A-FA86-4919-B709-F87CF97E29A4}"/>
    <dgm:cxn modelId="{50F99510-280E-4A3D-A14F-045020AE8A55}" type="presOf" srcId="{FEEC225A-CED6-4B50-B7E4-21C6F2B1CC01}" destId="{E6094096-D269-42CC-A966-B96FDA718376}" srcOrd="1" destOrd="0" presId="urn:microsoft.com/office/officeart/2005/8/layout/vProcess5"/>
    <dgm:cxn modelId="{2944180F-5C2F-47DA-B40F-3E7EEFDA7644}" type="presOf" srcId="{C6F8DDD6-8E5A-4702-B6EA-E902E2992347}" destId="{A8C7C8DB-57DE-4069-B384-4D960321F10F}" srcOrd="0" destOrd="0" presId="urn:microsoft.com/office/officeart/2005/8/layout/vProcess5"/>
    <dgm:cxn modelId="{8D398678-B45C-4030-847B-65F8DFA01DFC}" srcId="{41F24268-56DB-4F84-A63B-FEFF971986D7}" destId="{C6F8DDD6-8E5A-4702-B6EA-E902E2992347}" srcOrd="0" destOrd="0" parTransId="{41F2F205-A69D-4B2B-AF17-EB765022E614}" sibTransId="{45ECEF06-483B-4F0A-AE4F-919D2D4C92A6}"/>
    <dgm:cxn modelId="{610EC5F1-5BFD-42D6-9164-3832A4CBE606}" type="presOf" srcId="{FEEC225A-CED6-4B50-B7E4-21C6F2B1CC01}" destId="{7586B5A2-AC2E-4EBA-A730-0C43943F1D5A}" srcOrd="0" destOrd="0" presId="urn:microsoft.com/office/officeart/2005/8/layout/vProcess5"/>
    <dgm:cxn modelId="{A561EF73-DA21-4DA5-AE2E-6F961B39ECD5}" srcId="{41F24268-56DB-4F84-A63B-FEFF971986D7}" destId="{AEE810D0-C808-48B1-84D8-BBB7906681F0}" srcOrd="3" destOrd="0" parTransId="{3D58EFAD-01C6-4292-983E-72EC09D230F4}" sibTransId="{69A8658A-FFBC-4727-AA21-31781D5099C7}"/>
    <dgm:cxn modelId="{F0A6A286-4F0A-48F2-B44F-955B6222ABF9}" type="presOf" srcId="{45ECEF06-483B-4F0A-AE4F-919D2D4C92A6}" destId="{E0D739DD-AE90-437C-B137-3D79B7F7E026}" srcOrd="0" destOrd="0" presId="urn:microsoft.com/office/officeart/2005/8/layout/vProcess5"/>
    <dgm:cxn modelId="{F6DA64A4-85E8-4BB6-A232-642C2550D2C4}" type="presOf" srcId="{15CAADF5-C205-491A-841E-8195A5963ACE}" destId="{C148F9C5-7BF3-4EA8-8CCA-DCBCF1D74656}" srcOrd="1" destOrd="0" presId="urn:microsoft.com/office/officeart/2005/8/layout/vProcess5"/>
    <dgm:cxn modelId="{4FA34A60-A69D-4CC4-9EEE-ED6CAF02DDF2}" type="presOf" srcId="{CCCFCC0A-FA86-4919-B709-F87CF97E29A4}" destId="{942D4637-D562-4B39-96B4-6BDD4014FDA0}" srcOrd="0" destOrd="0" presId="urn:microsoft.com/office/officeart/2005/8/layout/vProcess5"/>
    <dgm:cxn modelId="{EACE7ED2-7725-4A91-B9B4-A929E4E68D41}" type="presOf" srcId="{AEE810D0-C808-48B1-84D8-BBB7906681F0}" destId="{AC5E0D6D-67DE-41B0-BF48-6B9CC61BA941}" srcOrd="0" destOrd="0" presId="urn:microsoft.com/office/officeart/2005/8/layout/vProcess5"/>
    <dgm:cxn modelId="{804870B5-C56B-4891-B034-014884C43E50}" type="presOf" srcId="{15CAADF5-C205-491A-841E-8195A5963ACE}" destId="{33073F86-1B69-4575-A46B-748962A33FFE}" srcOrd="0" destOrd="0" presId="urn:microsoft.com/office/officeart/2005/8/layout/vProcess5"/>
    <dgm:cxn modelId="{5C261A20-6773-4878-8617-BEF58CF99784}" type="presOf" srcId="{C6F8DDD6-8E5A-4702-B6EA-E902E2992347}" destId="{6B559D52-FA49-467B-B068-A453ACDC0F56}" srcOrd="1" destOrd="0" presId="urn:microsoft.com/office/officeart/2005/8/layout/vProcess5"/>
    <dgm:cxn modelId="{7B5DAD35-36F0-489A-8D84-1CB23289FB69}" type="presOf" srcId="{5C58BDF3-649F-4595-B1B8-1AEE51075536}" destId="{AFEF550B-5036-48C8-94B6-811976BA9B62}" srcOrd="0" destOrd="0" presId="urn:microsoft.com/office/officeart/2005/8/layout/vProcess5"/>
    <dgm:cxn modelId="{AA7574DC-5607-4075-B8A8-E405B4CAD718}" srcId="{41F24268-56DB-4F84-A63B-FEFF971986D7}" destId="{FEEC225A-CED6-4B50-B7E4-21C6F2B1CC01}" srcOrd="2" destOrd="0" parTransId="{3834079D-5D01-4EC0-BECA-0976352E2106}" sibTransId="{5C58BDF3-649F-4595-B1B8-1AEE51075536}"/>
    <dgm:cxn modelId="{9A046613-981B-4DB9-9FCD-DDE80E990AFF}" type="presParOf" srcId="{35F4A4C1-D6E7-4F32-9FD4-DAF34AF3B63D}" destId="{7E1D3CD9-A4FA-4E51-B2C1-441133C2666B}" srcOrd="0" destOrd="0" presId="urn:microsoft.com/office/officeart/2005/8/layout/vProcess5"/>
    <dgm:cxn modelId="{D3DAC5FF-039C-4779-B86E-2E627710DC68}" type="presParOf" srcId="{35F4A4C1-D6E7-4F32-9FD4-DAF34AF3B63D}" destId="{A8C7C8DB-57DE-4069-B384-4D960321F10F}" srcOrd="1" destOrd="0" presId="urn:microsoft.com/office/officeart/2005/8/layout/vProcess5"/>
    <dgm:cxn modelId="{A1BF6FAA-8CD1-43D6-BF54-42C84C3BF2E6}" type="presParOf" srcId="{35F4A4C1-D6E7-4F32-9FD4-DAF34AF3B63D}" destId="{33073F86-1B69-4575-A46B-748962A33FFE}" srcOrd="2" destOrd="0" presId="urn:microsoft.com/office/officeart/2005/8/layout/vProcess5"/>
    <dgm:cxn modelId="{4C86ACCC-6E79-449A-B302-CA859CB2007A}" type="presParOf" srcId="{35F4A4C1-D6E7-4F32-9FD4-DAF34AF3B63D}" destId="{7586B5A2-AC2E-4EBA-A730-0C43943F1D5A}" srcOrd="3" destOrd="0" presId="urn:microsoft.com/office/officeart/2005/8/layout/vProcess5"/>
    <dgm:cxn modelId="{7A38C3B8-7053-456B-9F70-F666F01D1F45}" type="presParOf" srcId="{35F4A4C1-D6E7-4F32-9FD4-DAF34AF3B63D}" destId="{AC5E0D6D-67DE-41B0-BF48-6B9CC61BA941}" srcOrd="4" destOrd="0" presId="urn:microsoft.com/office/officeart/2005/8/layout/vProcess5"/>
    <dgm:cxn modelId="{7E06C2B2-FA8D-4AD3-A700-C15B6617765A}" type="presParOf" srcId="{35F4A4C1-D6E7-4F32-9FD4-DAF34AF3B63D}" destId="{E0D739DD-AE90-437C-B137-3D79B7F7E026}" srcOrd="5" destOrd="0" presId="urn:microsoft.com/office/officeart/2005/8/layout/vProcess5"/>
    <dgm:cxn modelId="{75800D57-E306-4DAC-B90F-D14A549725B4}" type="presParOf" srcId="{35F4A4C1-D6E7-4F32-9FD4-DAF34AF3B63D}" destId="{942D4637-D562-4B39-96B4-6BDD4014FDA0}" srcOrd="6" destOrd="0" presId="urn:microsoft.com/office/officeart/2005/8/layout/vProcess5"/>
    <dgm:cxn modelId="{486A2F1B-8EF2-4545-84C1-C40772C88E5F}" type="presParOf" srcId="{35F4A4C1-D6E7-4F32-9FD4-DAF34AF3B63D}" destId="{AFEF550B-5036-48C8-94B6-811976BA9B62}" srcOrd="7" destOrd="0" presId="urn:microsoft.com/office/officeart/2005/8/layout/vProcess5"/>
    <dgm:cxn modelId="{88104F4D-4AB6-4551-B480-E3CB2AECF8F8}" type="presParOf" srcId="{35F4A4C1-D6E7-4F32-9FD4-DAF34AF3B63D}" destId="{6B559D52-FA49-467B-B068-A453ACDC0F56}" srcOrd="8" destOrd="0" presId="urn:microsoft.com/office/officeart/2005/8/layout/vProcess5"/>
    <dgm:cxn modelId="{9F2628DF-F44F-4F83-9508-2876CFC3139C}" type="presParOf" srcId="{35F4A4C1-D6E7-4F32-9FD4-DAF34AF3B63D}" destId="{C148F9C5-7BF3-4EA8-8CCA-DCBCF1D74656}" srcOrd="9" destOrd="0" presId="urn:microsoft.com/office/officeart/2005/8/layout/vProcess5"/>
    <dgm:cxn modelId="{079C1AE9-A1D5-45BD-8866-F6E6FE861124}" type="presParOf" srcId="{35F4A4C1-D6E7-4F32-9FD4-DAF34AF3B63D}" destId="{E6094096-D269-42CC-A966-B96FDA718376}" srcOrd="10" destOrd="0" presId="urn:microsoft.com/office/officeart/2005/8/layout/vProcess5"/>
    <dgm:cxn modelId="{6388E881-190F-47BF-896D-B3B3CF197B05}" type="presParOf" srcId="{35F4A4C1-D6E7-4F32-9FD4-DAF34AF3B63D}" destId="{3BCF5052-8A69-46A4-BC76-E328E6EC20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7C8DB-57DE-4069-B384-4D960321F10F}">
      <dsp:nvSpPr>
        <dsp:cNvPr id="0" name=""/>
        <dsp:cNvSpPr/>
      </dsp:nvSpPr>
      <dsp:spPr>
        <a:xfrm>
          <a:off x="0" y="0"/>
          <a:ext cx="2600563" cy="10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JDK</a:t>
          </a:r>
          <a:endParaRPr lang="zh-TW" altLang="en-US" sz="2600" kern="1200" dirty="0"/>
        </a:p>
      </dsp:txBody>
      <dsp:txXfrm>
        <a:off x="29808" y="29808"/>
        <a:ext cx="1416372" cy="958098"/>
      </dsp:txXfrm>
    </dsp:sp>
    <dsp:sp modelId="{33073F86-1B69-4575-A46B-748962A33FFE}">
      <dsp:nvSpPr>
        <dsp:cNvPr id="0" name=""/>
        <dsp:cNvSpPr/>
      </dsp:nvSpPr>
      <dsp:spPr>
        <a:xfrm>
          <a:off x="217797" y="1202753"/>
          <a:ext cx="2600563" cy="10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Eclipse</a:t>
          </a:r>
          <a:endParaRPr lang="zh-TW" altLang="en-US" sz="2600" kern="1200" dirty="0"/>
        </a:p>
      </dsp:txBody>
      <dsp:txXfrm>
        <a:off x="247605" y="1232561"/>
        <a:ext cx="1661635" cy="958098"/>
      </dsp:txXfrm>
    </dsp:sp>
    <dsp:sp modelId="{7586B5A2-AC2E-4EBA-A730-0C43943F1D5A}">
      <dsp:nvSpPr>
        <dsp:cNvPr id="0" name=""/>
        <dsp:cNvSpPr/>
      </dsp:nvSpPr>
      <dsp:spPr>
        <a:xfrm>
          <a:off x="432343" y="2405507"/>
          <a:ext cx="2600563" cy="10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ADT</a:t>
          </a:r>
          <a:endParaRPr lang="zh-TW" altLang="en-US" sz="2600" kern="1200" dirty="0"/>
        </a:p>
      </dsp:txBody>
      <dsp:txXfrm>
        <a:off x="462151" y="2435315"/>
        <a:ext cx="1664886" cy="958098"/>
      </dsp:txXfrm>
    </dsp:sp>
    <dsp:sp modelId="{AC5E0D6D-67DE-41B0-BF48-6B9CC61BA941}">
      <dsp:nvSpPr>
        <dsp:cNvPr id="0" name=""/>
        <dsp:cNvSpPr/>
      </dsp:nvSpPr>
      <dsp:spPr>
        <a:xfrm>
          <a:off x="650140" y="3608260"/>
          <a:ext cx="2600563" cy="10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Android SDK</a:t>
          </a:r>
          <a:endParaRPr lang="zh-TW" altLang="en-US" sz="2600" kern="1200" dirty="0"/>
        </a:p>
      </dsp:txBody>
      <dsp:txXfrm>
        <a:off x="679948" y="3638068"/>
        <a:ext cx="1661635" cy="958098"/>
      </dsp:txXfrm>
    </dsp:sp>
    <dsp:sp modelId="{E0D739DD-AE90-437C-B137-3D79B7F7E026}">
      <dsp:nvSpPr>
        <dsp:cNvPr id="0" name=""/>
        <dsp:cNvSpPr/>
      </dsp:nvSpPr>
      <dsp:spPr>
        <a:xfrm>
          <a:off x="1939048" y="779476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2087889" y="779476"/>
        <a:ext cx="363832" cy="497789"/>
      </dsp:txXfrm>
    </dsp:sp>
    <dsp:sp modelId="{942D4637-D562-4B39-96B4-6BDD4014FDA0}">
      <dsp:nvSpPr>
        <dsp:cNvPr id="0" name=""/>
        <dsp:cNvSpPr/>
      </dsp:nvSpPr>
      <dsp:spPr>
        <a:xfrm>
          <a:off x="2156845" y="1982230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6996450"/>
            <a:satOff val="-18698"/>
            <a:lumOff val="-155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6996450"/>
              <a:satOff val="-18698"/>
              <a:lumOff val="-155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2305686" y="1982230"/>
        <a:ext cx="363832" cy="497789"/>
      </dsp:txXfrm>
    </dsp:sp>
    <dsp:sp modelId="{AFEF550B-5036-48C8-94B6-811976BA9B62}">
      <dsp:nvSpPr>
        <dsp:cNvPr id="0" name=""/>
        <dsp:cNvSpPr/>
      </dsp:nvSpPr>
      <dsp:spPr>
        <a:xfrm>
          <a:off x="2371392" y="3184983"/>
          <a:ext cx="661514" cy="661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3992901"/>
            <a:satOff val="-37397"/>
            <a:lumOff val="-3101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13992901"/>
              <a:satOff val="-37397"/>
              <a:lumOff val="-310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2520233" y="3184983"/>
        <a:ext cx="363832" cy="497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2012/3/12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l-ssl.google.com/android/eclip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eveloper.android.com/sdk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eveloper.nvidia.com/tegra-resourc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installing.html" TargetMode="External"/><Relationship Id="rId2" Type="http://schemas.openxmlformats.org/officeDocument/2006/relationships/hyperlink" Target="http://www.ntumobil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chinatimes.com/tomsun/archive/2010/09/07/536320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eng-min-i-taiwan.blogspot.com/2011/04/android-opengl-es.html" TargetMode="External"/><Relationship Id="rId2" Type="http://schemas.openxmlformats.org/officeDocument/2006/relationships/hyperlink" Target="http://developer.android.com/guide/topics/graphics/openg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sdk/ndk/index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hardware/SensorManager.html" TargetMode="External"/><Relationship Id="rId2" Type="http://schemas.openxmlformats.org/officeDocument/2006/relationships/hyperlink" Target="http://developer.android.com/reference/android/hardware/Sens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developer.android.com/reference/android/hardware/SensorEvent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class/cs193p/cgi-bin/drupal/downloads-2010-f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sdk/index.html" TargetMode="External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veloper.android.com/sdk/eclipse-adt.html" TargetMode="External"/><Relationship Id="rId4" Type="http://schemas.openxmlformats.org/officeDocument/2006/relationships/hyperlink" Target="http://www.eclipse.org/downloa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acle.com/technetwork/java/javase/downloads/jdk-7u3-download-1501626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clipse.org/downloa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Android SDK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Virtual Reality Course Slide 2012.3.13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3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ADT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endParaRPr lang="en-US" altLang="zh-TW" sz="1400" dirty="0"/>
          </a:p>
          <a:p>
            <a:endParaRPr lang="zh-TW" alt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08376"/>
            <a:ext cx="6624736" cy="50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-131712" y="1412776"/>
            <a:ext cx="8229600" cy="4772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sz="1800" dirty="0">
                <a:hlinkClick r:id="rId3"/>
              </a:rPr>
              <a:t>https://dl-ssl.google.com/android/eclipse</a:t>
            </a:r>
            <a:r>
              <a:rPr lang="en-US" altLang="zh-TW" sz="1800" dirty="0" smtClean="0">
                <a:hlinkClick r:id="rId3"/>
              </a:rPr>
              <a:t>/</a:t>
            </a:r>
            <a:endParaRPr lang="en-US" altLang="zh-TW" sz="1800" dirty="0" smtClean="0"/>
          </a:p>
          <a:p>
            <a:r>
              <a:rPr lang="en-US" altLang="zh-TW" sz="1800" dirty="0" smtClean="0"/>
              <a:t>Add…</a:t>
            </a:r>
          </a:p>
          <a:p>
            <a:r>
              <a:rPr lang="en-US" altLang="zh-TW" sz="1800" dirty="0" err="1" smtClean="0"/>
              <a:t>Name:ADT</a:t>
            </a:r>
            <a:endParaRPr lang="en-US" altLang="zh-TW" sz="1800" dirty="0" smtClean="0"/>
          </a:p>
          <a:p>
            <a:r>
              <a:rPr lang="en-US" altLang="zh-TW" sz="1800" dirty="0" smtClean="0"/>
              <a:t>OK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074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ADT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Select All</a:t>
            </a:r>
          </a:p>
          <a:p>
            <a:r>
              <a:rPr lang="en-US" altLang="zh-TW" sz="1800" dirty="0" smtClean="0"/>
              <a:t>Next</a:t>
            </a:r>
            <a:endParaRPr lang="zh-TW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9053"/>
            <a:ext cx="6048672" cy="53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5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Android SDK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>
                <a:hlinkClick r:id="rId2"/>
              </a:rPr>
              <a:t>http://</a:t>
            </a:r>
            <a:r>
              <a:rPr lang="en-US" altLang="zh-TW" sz="1800" dirty="0" smtClean="0">
                <a:hlinkClick r:id="rId2"/>
              </a:rPr>
              <a:t>developer.android.com/sdk/index.html</a:t>
            </a:r>
            <a:endParaRPr lang="en-US" altLang="zh-TW" sz="18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zh-TW" sz="1800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/>
              <a:t>android-sdk_r16-windows.zip</a:t>
            </a:r>
            <a:endParaRPr lang="en-US" altLang="zh-TW" sz="18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Run SDK Manager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Select Android 1.6 </a:t>
            </a:r>
            <a:br>
              <a:rPr lang="en-US" altLang="zh-TW" sz="1800" dirty="0" smtClean="0"/>
            </a:br>
            <a:r>
              <a:rPr lang="en-US" altLang="zh-TW" sz="1800" dirty="0" smtClean="0"/>
              <a:t>(or higher if needed)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Install Packages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zh-TW" sz="18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zh-TW" sz="18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zh-TW" sz="1800" dirty="0"/>
          </a:p>
          <a:p>
            <a:endParaRPr lang="zh-TW" alt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1311"/>
            <a:ext cx="55340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75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Android SDK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Eclipse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Window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Preferences</a:t>
            </a:r>
            <a:endParaRPr lang="zh-TW" alt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24" y="1988840"/>
            <a:ext cx="5960010" cy="47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0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Android SDK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Eclipse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Window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Preferences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Android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u="sng" dirty="0" smtClean="0"/>
              <a:t>B</a:t>
            </a:r>
            <a:r>
              <a:rPr lang="en-US" altLang="zh-TW" sz="1800" dirty="0" smtClean="0"/>
              <a:t>rowse…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android-</a:t>
            </a:r>
            <a:r>
              <a:rPr lang="en-US" altLang="zh-TW" sz="1800" dirty="0" err="1" smtClean="0"/>
              <a:t>sdk</a:t>
            </a:r>
            <a:r>
              <a:rPr lang="en-US" altLang="zh-TW" sz="1800" dirty="0" smtClean="0"/>
              <a:t>-windows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zh-TW" altLang="en-US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6324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2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Android SDK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Eclipse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Window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Preferences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Android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u="sng" dirty="0" smtClean="0"/>
              <a:t>B</a:t>
            </a:r>
            <a:r>
              <a:rPr lang="en-US" altLang="zh-TW" sz="1800" dirty="0" smtClean="0"/>
              <a:t>rowse…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android-</a:t>
            </a:r>
            <a:r>
              <a:rPr lang="en-US" altLang="zh-TW" sz="1800" dirty="0" err="1" smtClean="0"/>
              <a:t>sdk</a:t>
            </a:r>
            <a:r>
              <a:rPr lang="en-US" altLang="zh-TW" sz="1800" dirty="0" smtClean="0"/>
              <a:t>-windows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Apply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OK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zh-TW" altLang="en-US" sz="1800" dirty="0"/>
          </a:p>
        </p:txBody>
      </p:sp>
      <p:pic>
        <p:nvPicPr>
          <p:cNvPr id="5" name="Picture 4" descr="D:\Shared Document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5998"/>
            <a:ext cx="5904655" cy="51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1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AVD(Android Virtual Device)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Eclipse -&gt; Window -&gt; Android SDK and AVD Manager</a:t>
            </a:r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4676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25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AVD(Android Virtual Device)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625609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New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Choose platform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altLang="zh-TW" sz="1800" dirty="0" smtClean="0"/>
              <a:t>Create AVD</a:t>
            </a:r>
            <a:endParaRPr lang="zh-TW" altLang="en-US" sz="1800" dirty="0"/>
          </a:p>
        </p:txBody>
      </p:sp>
      <p:pic>
        <p:nvPicPr>
          <p:cNvPr id="2050" name="Picture 2" descr="C:\Users\Tantofish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3"/>
            <a:ext cx="5112568" cy="551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0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NVIDIA Pack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25609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http://developer.nvidia.com/tegra-resources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5"/>
            <a:ext cx="6480720" cy="46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0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HelloWorld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pic>
        <p:nvPicPr>
          <p:cNvPr id="3075" name="Picture 3" descr="C:\Users\Tantofish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4974736" cy="46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69" y="3717032"/>
            <a:ext cx="3200756" cy="30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-108520" y="1772816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sz="1800" dirty="0" smtClean="0"/>
              <a:t>File</a:t>
            </a:r>
          </a:p>
          <a:p>
            <a:r>
              <a:rPr lang="en-US" altLang="zh-TW" sz="1800" dirty="0" smtClean="0"/>
              <a:t>-&gt;New</a:t>
            </a:r>
          </a:p>
          <a:p>
            <a:r>
              <a:rPr lang="en-US" altLang="zh-TW" sz="1800" dirty="0" smtClean="0"/>
              <a:t>-&gt;Other</a:t>
            </a:r>
          </a:p>
          <a:p>
            <a:r>
              <a:rPr lang="en-US" altLang="zh-TW" sz="1800" dirty="0" smtClean="0"/>
              <a:t>-&gt;Android</a:t>
            </a:r>
          </a:p>
          <a:p>
            <a:r>
              <a:rPr lang="en-US" altLang="zh-TW" sz="1800" dirty="0" smtClean="0"/>
              <a:t>-&gt;Android </a:t>
            </a:r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  Project</a:t>
            </a:r>
          </a:p>
          <a:p>
            <a:r>
              <a:rPr lang="en-US" altLang="zh-TW" sz="1800" dirty="0" smtClean="0"/>
              <a:t>-&gt;Next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56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NTU Mobile HCI Lab, Mike Chen</a:t>
            </a:r>
          </a:p>
          <a:p>
            <a:pPr lvl="1"/>
            <a:r>
              <a:rPr lang="en-US" altLang="zh-TW" dirty="0">
                <a:hlinkClick r:id="rId2"/>
              </a:rPr>
              <a:t>http://www.ntumobile.org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</a:t>
            </a:r>
          </a:p>
          <a:p>
            <a:endParaRPr lang="en-US" altLang="zh-TW" dirty="0"/>
          </a:p>
          <a:p>
            <a:r>
              <a:rPr lang="en-US" altLang="zh-TW" dirty="0" smtClean="0">
                <a:latin typeface="Comic Sans MS" pitchFamily="66" charset="0"/>
              </a:rPr>
              <a:t>Android Developers</a:t>
            </a:r>
          </a:p>
          <a:p>
            <a:pPr lvl="1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developer.android.com/sdk/installing.html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>
                <a:latin typeface="華康海報體W9" pitchFamily="81" charset="-120"/>
                <a:ea typeface="華康海報體W9" pitchFamily="81" charset="-120"/>
                <a:cs typeface="文鼎中鋼筆行楷" pitchFamily="49" charset="-120"/>
              </a:rPr>
              <a:t>孫傳雄談</a:t>
            </a:r>
            <a:r>
              <a:rPr lang="zh-TW" altLang="en-US" dirty="0" smtClean="0">
                <a:latin typeface="華康海報體W9" pitchFamily="81" charset="-120"/>
                <a:ea typeface="華康海報體W9" pitchFamily="81" charset="-120"/>
                <a:cs typeface="文鼎中鋼筆行楷" pitchFamily="49" charset="-120"/>
              </a:rPr>
              <a:t>科技</a:t>
            </a:r>
            <a:endParaRPr lang="en-US" altLang="zh-TW" dirty="0" smtClean="0">
              <a:latin typeface="華康海報體W9" pitchFamily="81" charset="-120"/>
              <a:ea typeface="華康海報體W9" pitchFamily="81" charset="-120"/>
              <a:cs typeface="文鼎中鋼筆行楷" pitchFamily="49" charset="-120"/>
            </a:endParaRPr>
          </a:p>
          <a:p>
            <a:pPr lvl="1"/>
            <a:r>
              <a:rPr lang="en-US" altLang="zh-TW" dirty="0">
                <a:hlinkClick r:id="rId4"/>
              </a:rPr>
              <a:t>http://blog.chinatimes.com/tomsun/archive/2010/09/07/536320.html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22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HelloWorld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Project name</a:t>
            </a:r>
          </a:p>
          <a:p>
            <a:r>
              <a:rPr lang="en-US" altLang="zh-TW" sz="1800" dirty="0" smtClean="0"/>
              <a:t>Create new project in workspace</a:t>
            </a:r>
          </a:p>
          <a:p>
            <a:r>
              <a:rPr lang="en-US" altLang="zh-TW" sz="1800" dirty="0" smtClean="0"/>
              <a:t>Select android platform</a:t>
            </a:r>
          </a:p>
          <a:p>
            <a:r>
              <a:rPr lang="en-US" altLang="zh-TW" sz="1800" dirty="0" smtClean="0"/>
              <a:t>Application name</a:t>
            </a:r>
          </a:p>
          <a:p>
            <a:r>
              <a:rPr lang="en-US" altLang="zh-TW" sz="1800" dirty="0" smtClean="0"/>
              <a:t>Package name</a:t>
            </a:r>
          </a:p>
          <a:p>
            <a:r>
              <a:rPr lang="en-US" altLang="zh-TW" sz="1800" dirty="0" smtClean="0"/>
              <a:t>Finish</a:t>
            </a:r>
          </a:p>
          <a:p>
            <a:endParaRPr lang="en-US" altLang="zh-TW" sz="1800" dirty="0" smtClean="0"/>
          </a:p>
          <a:p>
            <a:endParaRPr lang="zh-TW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85" y="1484784"/>
            <a:ext cx="3528392" cy="52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7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HelloWorld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625609"/>
          </a:xfrm>
        </p:spPr>
        <p:txBody>
          <a:bodyPr>
            <a:normAutofit/>
          </a:bodyPr>
          <a:lstStyle/>
          <a:p>
            <a:r>
              <a:rPr lang="en-US" altLang="zh-TW" sz="1800" dirty="0" smtClean="0"/>
              <a:t>Run -&gt; Run As -&gt; Android Application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58552"/>
            <a:ext cx="5431839" cy="48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05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HelloWorld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79" y="2132856"/>
            <a:ext cx="39440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33" y="2132855"/>
            <a:ext cx="22288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2132856"/>
            <a:ext cx="2221769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68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Layout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" y="1588899"/>
            <a:ext cx="5716583" cy="508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43" y="1588899"/>
            <a:ext cx="3275856" cy="50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2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OpenGL 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Android APIs</a:t>
            </a:r>
          </a:p>
          <a:p>
            <a:pPr lvl="1"/>
            <a:r>
              <a:rPr lang="en-US" altLang="zh-TW" sz="1800" dirty="0">
                <a:hlinkClick r:id="rId2"/>
              </a:rPr>
              <a:t>http://</a:t>
            </a:r>
            <a:r>
              <a:rPr lang="en-US" altLang="zh-TW" sz="1800" dirty="0" smtClean="0">
                <a:hlinkClick r:id="rId2"/>
              </a:rPr>
              <a:t>developer.android.com/guide/topics/graphics/opengl.html</a:t>
            </a:r>
            <a:endParaRPr lang="en-US" altLang="zh-TW" sz="1800" dirty="0" smtClean="0"/>
          </a:p>
          <a:p>
            <a:pPr lvl="1"/>
            <a:r>
              <a:rPr lang="en-US" altLang="zh-TW" sz="1800" dirty="0">
                <a:hlinkClick r:id="rId3"/>
              </a:rPr>
              <a:t>http://</a:t>
            </a:r>
            <a:r>
              <a:rPr lang="en-US" altLang="zh-TW" sz="1800" dirty="0" smtClean="0">
                <a:hlinkClick r:id="rId3"/>
              </a:rPr>
              <a:t>cheng-min-i-taiwan.blogspot.com/2011/04/android-opengl-es.html</a:t>
            </a:r>
            <a:endParaRPr lang="en-US" altLang="zh-TW" sz="1800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NDK</a:t>
            </a:r>
          </a:p>
          <a:p>
            <a:pPr lvl="1"/>
            <a:r>
              <a:rPr lang="en-US" altLang="zh-TW" sz="1800" dirty="0">
                <a:hlinkClick r:id="rId4"/>
              </a:rPr>
              <a:t>http://</a:t>
            </a:r>
            <a:r>
              <a:rPr lang="en-US" altLang="zh-TW" sz="1800" dirty="0" smtClean="0">
                <a:hlinkClick r:id="rId4"/>
              </a:rPr>
              <a:t>developer.android.com/sdk/ndk/index.html</a:t>
            </a:r>
            <a:endParaRPr lang="en-US" altLang="zh-TW" sz="1800" dirty="0" smtClean="0"/>
          </a:p>
          <a:p>
            <a:pPr lvl="1"/>
            <a:r>
              <a:rPr lang="en-US" altLang="zh-TW" sz="1800" dirty="0"/>
              <a:t>Sample code: </a:t>
            </a:r>
            <a:r>
              <a:rPr lang="en-US" altLang="zh-TW" sz="1800" dirty="0" smtClean="0"/>
              <a:t>~\</a:t>
            </a:r>
            <a:r>
              <a:rPr lang="en-US" altLang="zh-TW" sz="1800" dirty="0"/>
              <a:t>android-ndk-r7b\samples\hello-gl2</a:t>
            </a:r>
            <a:endParaRPr lang="en-US" altLang="zh-TW" sz="1800" dirty="0" smtClean="0"/>
          </a:p>
          <a:p>
            <a:pPr lvl="1"/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159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Things </a:t>
            </a:r>
            <a:r>
              <a:rPr lang="en-US" altLang="zh-TW" dirty="0"/>
              <a:t>y</a:t>
            </a:r>
            <a:r>
              <a:rPr lang="en-US" altLang="zh-TW" dirty="0" smtClean="0"/>
              <a:t>ou may need to know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Log</a:t>
            </a:r>
          </a:p>
          <a:p>
            <a:r>
              <a:rPr lang="en-US" altLang="zh-TW" dirty="0" smtClean="0"/>
              <a:t>Activity</a:t>
            </a:r>
          </a:p>
          <a:p>
            <a:r>
              <a:rPr lang="en-US" altLang="zh-TW" dirty="0" smtClean="0"/>
              <a:t>Intent</a:t>
            </a:r>
          </a:p>
          <a:p>
            <a:r>
              <a:rPr lang="en-US" altLang="zh-TW" dirty="0" smtClean="0"/>
              <a:t>Bundle</a:t>
            </a:r>
          </a:p>
          <a:p>
            <a:r>
              <a:rPr lang="en-US" altLang="zh-TW" dirty="0" smtClean="0"/>
              <a:t>Preference</a:t>
            </a:r>
          </a:p>
          <a:p>
            <a:r>
              <a:rPr lang="en-US" altLang="zh-TW" dirty="0" smtClean="0"/>
              <a:t>Life Cycle</a:t>
            </a:r>
          </a:p>
          <a:p>
            <a:r>
              <a:rPr lang="en-US" altLang="zh-TW" dirty="0" smtClean="0"/>
              <a:t>Thread</a:t>
            </a:r>
          </a:p>
          <a:p>
            <a:r>
              <a:rPr lang="en-US" altLang="zh-TW" dirty="0" err="1" smtClean="0"/>
              <a:t>ListView</a:t>
            </a:r>
            <a:endParaRPr lang="en-US" altLang="zh-TW" dirty="0" smtClean="0"/>
          </a:p>
          <a:p>
            <a:r>
              <a:rPr lang="en-US" altLang="zh-TW" dirty="0" smtClean="0"/>
              <a:t>Dialog</a:t>
            </a:r>
          </a:p>
          <a:p>
            <a:r>
              <a:rPr lang="en-US" altLang="zh-TW" dirty="0" smtClean="0"/>
              <a:t>Menu</a:t>
            </a:r>
          </a:p>
          <a:p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251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254209"/>
          </a:xfrm>
        </p:spPr>
        <p:txBody>
          <a:bodyPr>
            <a:normAutofit/>
          </a:bodyPr>
          <a:lstStyle/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r>
              <a:rPr lang="en-US" altLang="zh-TW" sz="1800" dirty="0">
                <a:hlinkClick r:id="rId2"/>
              </a:rPr>
              <a:t>http://</a:t>
            </a:r>
            <a:r>
              <a:rPr lang="en-US" altLang="zh-TW" sz="1800" dirty="0" smtClean="0">
                <a:hlinkClick r:id="rId2"/>
              </a:rPr>
              <a:t>developer.android.com/reference/android/hardware/Sensor.html</a:t>
            </a:r>
            <a:endParaRPr lang="en-US" altLang="zh-TW" sz="1800" dirty="0" smtClean="0"/>
          </a:p>
          <a:p>
            <a:r>
              <a:rPr lang="en-US" altLang="zh-TW" sz="1800" dirty="0">
                <a:hlinkClick r:id="rId3"/>
              </a:rPr>
              <a:t>http://</a:t>
            </a:r>
            <a:r>
              <a:rPr lang="en-US" altLang="zh-TW" sz="1800" dirty="0" smtClean="0">
                <a:hlinkClick r:id="rId3"/>
              </a:rPr>
              <a:t>developer.android.com/reference/android/hardware/SensorManager.html</a:t>
            </a:r>
            <a:endParaRPr lang="en-US" altLang="zh-TW" sz="1800" dirty="0" smtClean="0"/>
          </a:p>
          <a:p>
            <a:r>
              <a:rPr lang="en-US" altLang="zh-TW" sz="1800" dirty="0">
                <a:hlinkClick r:id="rId4"/>
              </a:rPr>
              <a:t>http://developer.android.com/reference/android/hardware/SensorEvent.html</a:t>
            </a:r>
            <a:endParaRPr lang="zh-TW" alt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27181" cy="399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696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5191"/>
            <a:ext cx="8856984" cy="4625609"/>
          </a:xfrm>
        </p:spPr>
        <p:txBody>
          <a:bodyPr/>
          <a:lstStyle/>
          <a:p>
            <a:r>
              <a:rPr lang="en-US" altLang="zh-TW" sz="3000" dirty="0" smtClean="0"/>
              <a:t>IDE: </a:t>
            </a:r>
            <a:r>
              <a:rPr lang="en-US" altLang="zh-TW" sz="3000" dirty="0" err="1" smtClean="0"/>
              <a:t>xCode</a:t>
            </a:r>
            <a:endParaRPr lang="en-US" altLang="zh-TW" sz="3000" dirty="0" smtClean="0"/>
          </a:p>
          <a:p>
            <a:r>
              <a:rPr lang="en-US" altLang="zh-TW" sz="3000" dirty="0" smtClean="0"/>
              <a:t>Language: Objective-C</a:t>
            </a:r>
          </a:p>
          <a:p>
            <a:endParaRPr lang="en-US" altLang="zh-TW" sz="3000" dirty="0" smtClean="0"/>
          </a:p>
          <a:p>
            <a:r>
              <a:rPr lang="en-US" altLang="zh-TW" sz="3000" dirty="0" smtClean="0"/>
              <a:t>Stanford CS193P iPhone Application Development</a:t>
            </a:r>
          </a:p>
          <a:p>
            <a:pPr lvl="1"/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www.stanford.edu/class/cs193p/cgi-bin/drupal/downloads-2010-fall</a:t>
            </a:r>
            <a:endParaRPr lang="en-US" altLang="zh-TW" sz="20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081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Tools Needed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TW" sz="2600" dirty="0" smtClean="0"/>
              <a:t>JDK (Java SE Development Kit)</a:t>
            </a:r>
          </a:p>
          <a:p>
            <a:pPr lvl="1" latinLnBrk="1"/>
            <a:r>
              <a:rPr lang="en-US" altLang="zh-TW" sz="1800" dirty="0">
                <a:hlinkClick r:id="rId2"/>
              </a:rPr>
              <a:t>http://</a:t>
            </a:r>
            <a:r>
              <a:rPr lang="en-US" altLang="zh-TW" sz="1800" dirty="0" smtClean="0">
                <a:hlinkClick r:id="rId2"/>
              </a:rPr>
              <a:t>www.oracle.com/technetwork/java/javase/downloads/index.html</a:t>
            </a:r>
            <a:endParaRPr lang="en-US" altLang="zh-TW" sz="1800" dirty="0" smtClean="0"/>
          </a:p>
          <a:p>
            <a:pPr lvl="1" latinLnBrk="1"/>
            <a:endParaRPr lang="en-US" altLang="zh-TW" sz="1800" dirty="0"/>
          </a:p>
          <a:p>
            <a:pPr latinLnBrk="1"/>
            <a:r>
              <a:rPr lang="en-US" altLang="zh-TW" sz="2600" dirty="0"/>
              <a:t>Android </a:t>
            </a:r>
            <a:r>
              <a:rPr lang="en-US" altLang="zh-TW" sz="2600" dirty="0" smtClean="0"/>
              <a:t>SDK (android software </a:t>
            </a:r>
            <a:r>
              <a:rPr lang="en-US" altLang="zh-TW" sz="2600" dirty="0"/>
              <a:t>development </a:t>
            </a:r>
            <a:r>
              <a:rPr lang="en-US" altLang="zh-TW" sz="2600" dirty="0" smtClean="0"/>
              <a:t>kit)</a:t>
            </a:r>
          </a:p>
          <a:p>
            <a:pPr lvl="1" latinLnBrk="1"/>
            <a:r>
              <a:rPr lang="en-US" altLang="zh-TW" sz="1800" dirty="0">
                <a:hlinkClick r:id="rId3"/>
              </a:rPr>
              <a:t>http://</a:t>
            </a:r>
            <a:r>
              <a:rPr lang="en-US" altLang="zh-TW" sz="1800" dirty="0" smtClean="0">
                <a:hlinkClick r:id="rId3"/>
              </a:rPr>
              <a:t>developer.android.com/sdk/index.html</a:t>
            </a:r>
            <a:endParaRPr lang="en-US" altLang="zh-TW" sz="1800" dirty="0" smtClean="0"/>
          </a:p>
          <a:p>
            <a:pPr lvl="1" latinLnBrk="1"/>
            <a:endParaRPr lang="en-US" altLang="zh-TW" sz="1800" dirty="0"/>
          </a:p>
          <a:p>
            <a:pPr latinLnBrk="1"/>
            <a:r>
              <a:rPr lang="en-US" altLang="zh-TW" sz="2600" dirty="0" smtClean="0"/>
              <a:t>Eclipse (Eclipse IDE for Java Developers)</a:t>
            </a:r>
          </a:p>
          <a:p>
            <a:pPr lvl="1" latinLnBrk="1"/>
            <a:r>
              <a:rPr lang="en-US" altLang="zh-TW" sz="1800" dirty="0">
                <a:hlinkClick r:id="rId4"/>
              </a:rPr>
              <a:t>http://www.eclipse.org/downloads</a:t>
            </a:r>
            <a:r>
              <a:rPr lang="en-US" altLang="zh-TW" sz="1800" dirty="0" smtClean="0">
                <a:hlinkClick r:id="rId4"/>
              </a:rPr>
              <a:t>/</a:t>
            </a:r>
            <a:endParaRPr lang="en-US" altLang="zh-TW" sz="1800" dirty="0" smtClean="0"/>
          </a:p>
          <a:p>
            <a:pPr lvl="1" latinLnBrk="1"/>
            <a:endParaRPr lang="en-US" altLang="zh-TW" sz="1800" dirty="0"/>
          </a:p>
          <a:p>
            <a:pPr latinLnBrk="1"/>
            <a:r>
              <a:rPr lang="en-US" altLang="zh-TW" sz="2600" dirty="0" smtClean="0"/>
              <a:t>ADT </a:t>
            </a:r>
            <a:r>
              <a:rPr lang="en-US" altLang="zh-TW" sz="2600" dirty="0"/>
              <a:t>Plugin for </a:t>
            </a:r>
            <a:r>
              <a:rPr lang="en-US" altLang="zh-TW" sz="2600" dirty="0" smtClean="0"/>
              <a:t>Eclipse</a:t>
            </a:r>
          </a:p>
          <a:p>
            <a:pPr lvl="1" latinLnBrk="1"/>
            <a:r>
              <a:rPr lang="en-US" altLang="zh-TW" sz="1800" dirty="0">
                <a:hlinkClick r:id="rId5"/>
              </a:rPr>
              <a:t>http://developer.android.com/sdk/eclipse-adt.html</a:t>
            </a:r>
            <a:endParaRPr lang="en-US" altLang="zh-TW" sz="1800" dirty="0"/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4079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Install Procedure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01473"/>
              </p:ext>
            </p:extLst>
          </p:nvPr>
        </p:nvGraphicFramePr>
        <p:xfrm>
          <a:off x="2915816" y="1772816"/>
          <a:ext cx="3250704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9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JDK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>
            <a:normAutofit/>
          </a:bodyPr>
          <a:lstStyle/>
          <a:p>
            <a:r>
              <a:rPr lang="en-US" altLang="zh-TW" sz="1400" dirty="0">
                <a:hlinkClick r:id="rId2"/>
              </a:rPr>
              <a:t>http://</a:t>
            </a:r>
            <a:r>
              <a:rPr lang="en-US" altLang="zh-TW" sz="1400" dirty="0" smtClean="0">
                <a:hlinkClick r:id="rId2"/>
              </a:rPr>
              <a:t>www.oracle.com/technetwork/java/javase/downloads/jdk-7u3-download-1501626.html</a:t>
            </a:r>
            <a:endParaRPr lang="en-US" altLang="zh-TW" sz="1400" dirty="0" smtClean="0"/>
          </a:p>
          <a:p>
            <a:endParaRPr lang="zh-TW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8007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華康海報體W9" pitchFamily="81" charset="-120"/>
                <a:ea typeface="華康海報體W9" pitchFamily="81" charset="-120"/>
              </a:rPr>
              <a:t>環境</a:t>
            </a:r>
            <a:r>
              <a:rPr lang="zh-TW" altLang="en-US" sz="2800" dirty="0" smtClean="0">
                <a:latin typeface="華康海報體W9" pitchFamily="81" charset="-120"/>
                <a:ea typeface="華康海報體W9" pitchFamily="81" charset="-120"/>
              </a:rPr>
              <a:t>變數</a:t>
            </a:r>
            <a:r>
              <a:rPr lang="en-US" altLang="zh-TW" sz="2800" dirty="0" smtClean="0">
                <a:latin typeface="Comic Sans MS" pitchFamily="66" charset="0"/>
              </a:rPr>
              <a:t>(Environment Variables)</a:t>
            </a:r>
            <a:endParaRPr lang="zh-TW" altLang="en-US" sz="2800" dirty="0">
              <a:latin typeface="Comic Sans MS" pitchFamily="66" charset="0"/>
            </a:endParaRPr>
          </a:p>
        </p:txBody>
      </p:sp>
      <p:pic>
        <p:nvPicPr>
          <p:cNvPr id="2050" name="Picture 2" descr="C:\Users\tantofish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48872" cy="41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altLang="zh-TW" dirty="0" smtClean="0"/>
              <a:t>JDK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0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Eclipse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r>
              <a:rPr lang="en-US" altLang="zh-TW" sz="1400" dirty="0">
                <a:hlinkClick r:id="rId2"/>
              </a:rPr>
              <a:t>http://www.eclipse.org/downloads</a:t>
            </a:r>
            <a:r>
              <a:rPr lang="en-US" altLang="zh-TW" sz="1400" dirty="0" smtClean="0">
                <a:hlinkClick r:id="rId2"/>
              </a:rPr>
              <a:t>/</a:t>
            </a:r>
            <a:endParaRPr lang="en-US" altLang="zh-TW" sz="1400" dirty="0" smtClean="0"/>
          </a:p>
          <a:p>
            <a:endParaRPr lang="en-US" altLang="zh-TW" sz="1400" dirty="0"/>
          </a:p>
          <a:p>
            <a:endParaRPr lang="zh-TW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8267"/>
            <a:ext cx="69627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98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Eclipse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endParaRPr lang="en-US" altLang="zh-TW" sz="1400" dirty="0"/>
          </a:p>
          <a:p>
            <a:endParaRPr lang="zh-TW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90" y="1772816"/>
            <a:ext cx="6557020" cy="124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00" y="3591287"/>
            <a:ext cx="4151375" cy="269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9104"/>
            <a:ext cx="4032448" cy="268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7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ADT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72000"/>
          </a:xfrm>
        </p:spPr>
        <p:txBody>
          <a:bodyPr>
            <a:normAutofit/>
          </a:bodyPr>
          <a:lstStyle/>
          <a:p>
            <a:endParaRPr lang="en-US" altLang="zh-TW" sz="1800" dirty="0"/>
          </a:p>
          <a:p>
            <a:r>
              <a:rPr lang="en-US" altLang="zh-TW" sz="1800" dirty="0" smtClean="0"/>
              <a:t>Help -&gt; Install New Software</a:t>
            </a:r>
            <a:endParaRPr lang="zh-TW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9448"/>
            <a:ext cx="6006061" cy="479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57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450</TotalTime>
  <Words>285</Words>
  <Application>Microsoft Office PowerPoint</Application>
  <PresentationFormat>如螢幕大小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模組</vt:lpstr>
      <vt:lpstr>Android SDK</vt:lpstr>
      <vt:lpstr>References</vt:lpstr>
      <vt:lpstr>Tools Needed</vt:lpstr>
      <vt:lpstr>Install Procedure</vt:lpstr>
      <vt:lpstr>JDK</vt:lpstr>
      <vt:lpstr>JDK</vt:lpstr>
      <vt:lpstr>Eclipse</vt:lpstr>
      <vt:lpstr>Eclipse</vt:lpstr>
      <vt:lpstr>ADT</vt:lpstr>
      <vt:lpstr>ADT</vt:lpstr>
      <vt:lpstr>ADT</vt:lpstr>
      <vt:lpstr>Android SDK</vt:lpstr>
      <vt:lpstr>Android SDK</vt:lpstr>
      <vt:lpstr>Android SDK</vt:lpstr>
      <vt:lpstr>Android SDK</vt:lpstr>
      <vt:lpstr>AVD(Android Virtual Device)</vt:lpstr>
      <vt:lpstr>AVD(Android Virtual Device)</vt:lpstr>
      <vt:lpstr>NVIDIA Pack</vt:lpstr>
      <vt:lpstr>HelloWorld!!!</vt:lpstr>
      <vt:lpstr>HelloWorld!!!</vt:lpstr>
      <vt:lpstr>HelloWorld!!!</vt:lpstr>
      <vt:lpstr>HelloWorld!!!</vt:lpstr>
      <vt:lpstr>Layout</vt:lpstr>
      <vt:lpstr>OpenGL ES</vt:lpstr>
      <vt:lpstr>Things you may need to know</vt:lpstr>
      <vt:lpstr>Sensor</vt:lpstr>
      <vt:lpstr>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SDK</dc:title>
  <dc:creator>tantofish</dc:creator>
  <cp:lastModifiedBy>Tantofish</cp:lastModifiedBy>
  <cp:revision>25</cp:revision>
  <dcterms:created xsi:type="dcterms:W3CDTF">2012-03-12T09:13:42Z</dcterms:created>
  <dcterms:modified xsi:type="dcterms:W3CDTF">2012-03-12T17:04:02Z</dcterms:modified>
</cp:coreProperties>
</file>