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  <p:sldId id="257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2011/3/14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2011/3/14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2011/3/14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2011/3/14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2011/3/14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2011/3/14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2011/3/14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2011/3/14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2011/3/14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2011/3/14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BEAD13-0566-4C6C-97E7-55F17F24B09F}" type="datetimeFigureOut">
              <a:rPr lang="zh-TW" altLang="en-US" smtClean="0"/>
              <a:t>2011/3/14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2011/3/14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Lenticular lens (</a:t>
            </a:r>
            <a:r>
              <a:rPr lang="zh-TW" altLang="en-US" dirty="0"/>
              <a:t>光柵透鏡</a:t>
            </a:r>
            <a:r>
              <a:rPr lang="en-US" altLang="zh-TW" dirty="0"/>
              <a:t>)</a:t>
            </a:r>
            <a:endParaRPr lang="zh-TW" altLang="en-US" dirty="0"/>
          </a:p>
        </p:txBody>
      </p:sp>
      <p:pic>
        <p:nvPicPr>
          <p:cNvPr id="1026" name="Picture 2" descr="C:\Users\kuenbutsai\Desktop\lens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28800"/>
            <a:ext cx="3888432" cy="502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0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Lenticular lens (</a:t>
            </a:r>
            <a:r>
              <a:rPr lang="zh-TW" altLang="en-US" dirty="0" smtClean="0"/>
              <a:t>光柵透鏡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 descr="C:\Users\kuenbutsai\Desktop\stere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39" y="1600200"/>
            <a:ext cx="7266686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7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Alioscopy Pixel Interleaving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 descr="C:\Users\kuenbutsai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90" y="3247628"/>
            <a:ext cx="771525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uenbutsai\Desktop\Untitled-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52" y="2636912"/>
            <a:ext cx="798195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07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Multiple views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12720" y="1828800"/>
            <a:ext cx="815256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284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</TotalTime>
  <Words>17</Words>
  <Application>Microsoft Office PowerPoint</Application>
  <PresentationFormat>如螢幕大小 (4:3)</PresentationFormat>
  <Paragraphs>4</Paragraphs>
  <Slides>4</Slides>
  <Notes>0</Notes>
  <HiddenSlides>1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中庸</vt:lpstr>
      <vt:lpstr>Lenticular lens (光柵透鏡)</vt:lpstr>
      <vt:lpstr>Lenticular lens (光柵透鏡)</vt:lpstr>
      <vt:lpstr>Alioscopy Pixel Interleaving</vt:lpstr>
      <vt:lpstr>Multiple views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kuenbutsai</dc:creator>
  <cp:lastModifiedBy>kuenbutsai</cp:lastModifiedBy>
  <cp:revision>13</cp:revision>
  <dcterms:created xsi:type="dcterms:W3CDTF">2011-03-14T03:13:19Z</dcterms:created>
  <dcterms:modified xsi:type="dcterms:W3CDTF">2011-03-14T03:50:17Z</dcterms:modified>
</cp:coreProperties>
</file>