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A8CB-316C-4710-A5F6-2AFC2AC1BB86}" type="datetimeFigureOut">
              <a:rPr lang="zh-TW" altLang="en-US" smtClean="0"/>
              <a:t>2011/12/16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E211-4DD6-4EDA-9191-DF99E785566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A8CB-316C-4710-A5F6-2AFC2AC1BB86}" type="datetimeFigureOut">
              <a:rPr lang="zh-TW" altLang="en-US" smtClean="0"/>
              <a:t>2011/12/16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E211-4DD6-4EDA-9191-DF99E785566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A8CB-316C-4710-A5F6-2AFC2AC1BB86}" type="datetimeFigureOut">
              <a:rPr lang="zh-TW" altLang="en-US" smtClean="0"/>
              <a:t>2011/12/16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E211-4DD6-4EDA-9191-DF99E785566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A8CB-316C-4710-A5F6-2AFC2AC1BB86}" type="datetimeFigureOut">
              <a:rPr lang="zh-TW" altLang="en-US" smtClean="0"/>
              <a:t>2011/12/16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E211-4DD6-4EDA-9191-DF99E785566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A8CB-316C-4710-A5F6-2AFC2AC1BB86}" type="datetimeFigureOut">
              <a:rPr lang="zh-TW" altLang="en-US" smtClean="0"/>
              <a:t>2011/12/16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E211-4DD6-4EDA-9191-DF99E785566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A8CB-316C-4710-A5F6-2AFC2AC1BB86}" type="datetimeFigureOut">
              <a:rPr lang="zh-TW" altLang="en-US" smtClean="0"/>
              <a:t>2011/12/16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E211-4DD6-4EDA-9191-DF99E785566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A8CB-316C-4710-A5F6-2AFC2AC1BB86}" type="datetimeFigureOut">
              <a:rPr lang="zh-TW" altLang="en-US" smtClean="0"/>
              <a:t>2011/12/16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E211-4DD6-4EDA-9191-DF99E785566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A8CB-316C-4710-A5F6-2AFC2AC1BB86}" type="datetimeFigureOut">
              <a:rPr lang="zh-TW" altLang="en-US" smtClean="0"/>
              <a:t>2011/12/16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E211-4DD6-4EDA-9191-DF99E785566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A8CB-316C-4710-A5F6-2AFC2AC1BB86}" type="datetimeFigureOut">
              <a:rPr lang="zh-TW" altLang="en-US" smtClean="0"/>
              <a:t>2011/12/16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E211-4DD6-4EDA-9191-DF99E785566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A8CB-316C-4710-A5F6-2AFC2AC1BB86}" type="datetimeFigureOut">
              <a:rPr lang="zh-TW" altLang="en-US" smtClean="0"/>
              <a:t>2011/12/16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E211-4DD6-4EDA-9191-DF99E785566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A8CB-316C-4710-A5F6-2AFC2AC1BB86}" type="datetimeFigureOut">
              <a:rPr lang="zh-TW" altLang="en-US" smtClean="0"/>
              <a:t>2011/12/16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E211-4DD6-4EDA-9191-DF99E785566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2A8CB-316C-4710-A5F6-2AFC2AC1BB86}" type="datetimeFigureOut">
              <a:rPr lang="zh-TW" altLang="en-US" smtClean="0"/>
              <a:t>2011/12/16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BE211-4DD6-4EDA-9191-DF99E785566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lai@ntu.edu.tw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Combinational Circuits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Feipei Lai</a:t>
            </a:r>
          </a:p>
          <a:p>
            <a:r>
              <a:rPr lang="en-US" altLang="zh-TW" dirty="0" smtClean="0">
                <a:hlinkClick r:id="rId2"/>
              </a:rPr>
              <a:t>flai@ntu.edu.tw</a:t>
            </a:r>
            <a:endParaRPr lang="en-US" altLang="zh-TW" dirty="0" smtClean="0"/>
          </a:p>
          <a:p>
            <a:r>
              <a:rPr lang="en-US" altLang="zh-TW" dirty="0" smtClean="0"/>
              <a:t>National Taiwan University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dirty="0" err="1"/>
              <a:t>Karnaugh</a:t>
            </a:r>
            <a:r>
              <a:rPr lang="en-US" altLang="zh-TW" dirty="0"/>
              <a:t> map, </a:t>
            </a:r>
            <a:r>
              <a:rPr lang="en-US" altLang="zh-TW" dirty="0" err="1"/>
              <a:t>Quine-McClusky</a:t>
            </a:r>
            <a:r>
              <a:rPr lang="en-US" altLang="zh-TW" dirty="0"/>
              <a:t> algorithm</a:t>
            </a:r>
            <a:endParaRPr lang="zh-TW" altLang="zh-TW" dirty="0"/>
          </a:p>
          <a:p>
            <a:pPr lvl="0"/>
            <a:r>
              <a:rPr lang="en-US" altLang="zh-TW" dirty="0"/>
              <a:t>Hardware description language</a:t>
            </a:r>
            <a:endParaRPr lang="zh-TW" altLang="zh-TW" dirty="0"/>
          </a:p>
          <a:p>
            <a:pPr lvl="0"/>
            <a:r>
              <a:rPr lang="en-US" altLang="zh-TW" dirty="0"/>
              <a:t>CAD Tools for Multilevel Logic Synthesis</a:t>
            </a:r>
            <a:endParaRPr lang="zh-TW" altLang="zh-TW" dirty="0"/>
          </a:p>
          <a:p>
            <a:pPr lvl="0"/>
            <a:r>
              <a:rPr lang="en-US" altLang="zh-TW" dirty="0"/>
              <a:t>Time response</a:t>
            </a:r>
            <a:endParaRPr lang="zh-TW" altLang="zh-TW" dirty="0"/>
          </a:p>
          <a:p>
            <a:r>
              <a:rPr lang="en-US" altLang="zh-TW" dirty="0"/>
              <a:t>Hazards, Glitches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28</Words>
  <Application>Microsoft Office PowerPoint</Application>
  <PresentationFormat>如螢幕大小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Combinational Circuits</vt:lpstr>
      <vt:lpstr>Outline</vt:lpstr>
      <vt:lpstr>投影片 3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Combinational Circuits</dc:title>
  <dc:creator>NAME</dc:creator>
  <cp:lastModifiedBy>NAME</cp:lastModifiedBy>
  <cp:revision>1</cp:revision>
  <dcterms:created xsi:type="dcterms:W3CDTF">2011-12-16T02:04:12Z</dcterms:created>
  <dcterms:modified xsi:type="dcterms:W3CDTF">2011-12-16T02:06:55Z</dcterms:modified>
</cp:coreProperties>
</file>